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35"/>
    <p:restoredTop sz="94807"/>
  </p:normalViewPr>
  <p:slideViewPr>
    <p:cSldViewPr snapToGrid="0">
      <p:cViewPr>
        <p:scale>
          <a:sx n="114" d="100"/>
          <a:sy n="114" d="100"/>
        </p:scale>
        <p:origin x="92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CF20D-F953-2CE9-FA61-9DBA3E582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1CDC91-625A-BC23-9DA2-7F734584C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329ADB-5470-636D-9D76-4A6BDDC6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96AFDD-5136-9F04-DD04-B054898D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9D6B4-CEBA-BC6B-C3B8-969BAC70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047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FDF1A-AAAE-1CA2-7489-3FAC9F76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C3268F-9945-4B65-19AC-44A20FAA5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04A860-826A-CF76-987A-475ABD1C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BD49AE-6600-3ADE-93FC-744804C3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63BB47-FA77-7D6C-4381-55C5A5BF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9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0727215-B5B3-D67B-EFF0-79FA8EA5B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82D012-1A5D-CD6A-4152-6F2BA7640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108717-320D-2F47-9B71-3E059419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5CA247-AD1C-AC30-0023-F90AFA70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D24DA2-630D-19B1-D8BD-9A60FEFE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3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7F6AE-C136-A8A6-4CF6-3BF8ACD9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FB2845-E3BB-1876-4C9F-381ECE9BB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1FD448-ED68-02C9-CA05-7020FCEF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7C97BF-FB8D-E32E-605F-4AFBCBE20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FA9A13-4419-A1B2-A64A-8AAE69C7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29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6BEB5-2FA2-183A-67A2-19C49CA8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4CED3F-90AB-5EF6-59F6-1D812F882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F388AC-8514-121A-C302-2545B8E5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50F87B-F9C0-1B39-154D-42CC885C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54560-0C98-1D25-6B20-D3EDC44A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2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C906F0-FC16-9155-7951-B51AA601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65B602-810B-CF0E-DA1C-780ECF100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72A017-407D-0D96-C545-27F7DD9AD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AEB909-178B-F7CB-FB59-B55E016C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A69C4F-4A11-E4F4-0675-8A96639A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9EFEDE-77D8-92C1-CA12-65F74437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20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76301-7415-AD47-C6D1-8306EC40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8B9F57-CC0D-33E7-1588-A054BC906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81CCFB-62F2-C00B-7387-E4C8E7713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91EAEA-18F4-1924-2802-095E27C27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9247547-659A-57A0-8379-37C6CD557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E8BD1D-BFB9-50FF-5FF4-E7169DEE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4B6773-E918-71A8-045A-89437742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08A1E0-57A1-DFE5-C3C6-7DBB4F95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760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C30BE-7483-B2E2-E136-0D5B791C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6E0251-5A1F-55A9-6034-16B1C44D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0CF8FFD-8A8D-5B69-263C-341B5B12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65DEDE-0F44-1FB2-FA9B-B0248D15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59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60CB9C-1225-BCDE-C4AA-442F7024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6716BB3-1736-AA2C-00F4-8A3075B3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DCA941-236F-4A9E-38DE-0D1605F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65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640A6-7674-938A-5949-215A0D85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D05D6-6A76-EB72-B32E-4734D904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0ECDFC1-19A8-03E5-01F4-B18B589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4184E2-5477-EA0A-84ED-1F095ECE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B5CCE0-FBB8-D0E8-EC48-F99AF889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D6008C-73E7-F37A-FEC7-66217C94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6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D9226-DACB-FA56-3588-E173C30A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B27D0D-6DB0-BEB3-B719-C433823D4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A83994-EACE-AB61-4C47-B336DFE93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E03DD5-407B-458D-466A-E68B5A82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A9393D-5E23-BE55-BC3A-FD5AABF0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03E52C-65A6-A918-A432-9F980FA5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50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627C9-B724-78E2-E62A-3FE23B5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2B4F61-EE61-705D-0FBE-9D2FDF904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334952-8659-9C6F-0E8A-6604A5A4F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CD5BD-4C50-D747-AF73-2A8B1E4838B4}" type="datetimeFigureOut">
              <a:rPr lang="ru-RU" smtClean="0"/>
              <a:t>26.10.2022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D16930-EBA1-23F5-7040-F7A99B41D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5EBD02-A749-8A07-A8A9-3BAF12002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3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7314D-5CC1-E587-ADD0-92602441E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051" y="1144587"/>
            <a:ext cx="3932237" cy="16002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E569D6-2D94-2027-79F2-4343A018F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05051" y="2744787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Батманов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Демидов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Шорников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Болорболд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026" name="Picture 2" descr="Гигачад — Википедия">
            <a:extLst>
              <a:ext uri="{FF2B5EF4-FFF2-40B4-BE49-F238E27FC236}">
                <a16:creationId xmlns:a16="http://schemas.microsoft.com/office/drawing/2014/main" id="{19221BB3-A716-F00C-6DF7-32A67EE4C6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1144587"/>
            <a:ext cx="4064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73F7AE-4F9E-F685-80DF-B0B75D96BBAB}"/>
              </a:ext>
            </a:extLst>
          </p:cNvPr>
          <p:cNvSpPr txBox="1"/>
          <p:nvPr/>
        </p:nvSpPr>
        <p:spPr>
          <a:xfrm>
            <a:off x="350126" y="6187043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 1</a:t>
            </a:r>
          </a:p>
        </p:txBody>
      </p:sp>
    </p:spTree>
    <p:extLst>
      <p:ext uri="{BB962C8B-B14F-4D97-AF65-F5344CB8AC3E}">
        <p14:creationId xmlns:p14="http://schemas.microsoft.com/office/powerpoint/2010/main" val="391422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49F862-8B6F-419B-F4CC-3C95DF6D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3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1763DF-BB8C-A666-0BA7-7442C15939A6}"/>
              </a:ext>
            </a:extLst>
          </p:cNvPr>
          <p:cNvSpPr txBox="1"/>
          <p:nvPr/>
        </p:nvSpPr>
        <p:spPr>
          <a:xfrm>
            <a:off x="5149266" y="3136612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4</a:t>
            </a:r>
          </a:p>
        </p:txBody>
      </p:sp>
    </p:spTree>
    <p:extLst>
      <p:ext uri="{BB962C8B-B14F-4D97-AF65-F5344CB8AC3E}">
        <p14:creationId xmlns:p14="http://schemas.microsoft.com/office/powerpoint/2010/main" val="2501983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ECB0DE-68ED-E4B9-E09E-14FD7DCB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7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C7D57-26FB-1AD3-6D3F-883338966009}"/>
              </a:ext>
            </a:extLst>
          </p:cNvPr>
          <p:cNvSpPr txBox="1"/>
          <p:nvPr/>
        </p:nvSpPr>
        <p:spPr>
          <a:xfrm>
            <a:off x="5149266" y="3136612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5</a:t>
            </a:r>
          </a:p>
        </p:txBody>
      </p:sp>
    </p:spTree>
    <p:extLst>
      <p:ext uri="{BB962C8B-B14F-4D97-AF65-F5344CB8AC3E}">
        <p14:creationId xmlns:p14="http://schemas.microsoft.com/office/powerpoint/2010/main" val="371702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2AE45A-4187-877A-58D1-61586BAD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637B35-07DD-DF41-9A86-990E93FF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1131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8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16ED86-1DBE-AC44-B18B-F98F43A6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82" y="756744"/>
            <a:ext cx="8089900" cy="55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97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C122C4-DD66-3904-D741-88791419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65C040-BB05-324E-9FAB-E163AF186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9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35A25E-E4B5-AD42-A625-754822873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57" y="289931"/>
            <a:ext cx="8590556" cy="635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6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40E63B-E530-2EE6-C24B-D115D5CEAE13}"/>
              </a:ext>
            </a:extLst>
          </p:cNvPr>
          <p:cNvSpPr txBox="1"/>
          <p:nvPr/>
        </p:nvSpPr>
        <p:spPr>
          <a:xfrm>
            <a:off x="5149266" y="3136612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1</a:t>
            </a:r>
          </a:p>
        </p:txBody>
      </p:sp>
    </p:spTree>
    <p:extLst>
      <p:ext uri="{BB962C8B-B14F-4D97-AF65-F5344CB8AC3E}">
        <p14:creationId xmlns:p14="http://schemas.microsoft.com/office/powerpoint/2010/main" val="419449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ABE64B-5B4B-B6D5-3DD1-0A43987F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ED70BF-5911-2A88-854C-1352F93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51" y="761023"/>
            <a:ext cx="5358973" cy="15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7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FFE663-5FD2-1130-4DF8-2636CFDF00B4}"/>
              </a:ext>
            </a:extLst>
          </p:cNvPr>
          <p:cNvSpPr txBox="1"/>
          <p:nvPr/>
        </p:nvSpPr>
        <p:spPr>
          <a:xfrm>
            <a:off x="5238233" y="3136612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2</a:t>
            </a:r>
          </a:p>
        </p:txBody>
      </p:sp>
    </p:spTree>
    <p:extLst>
      <p:ext uri="{BB962C8B-B14F-4D97-AF65-F5344CB8AC3E}">
        <p14:creationId xmlns:p14="http://schemas.microsoft.com/office/powerpoint/2010/main" val="17748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FA51C2-E6F7-354B-2F77-198E6ACE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88BB42-3DF1-0FE3-7DB5-6EFCA29D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68" y="5554313"/>
            <a:ext cx="5282132" cy="12037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012A37-CDBB-F68D-852F-D65E39D91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650" y="5352107"/>
            <a:ext cx="4810845" cy="14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1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5A79EC-B530-9D8D-8FAB-0999530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0D93ED-418C-8F4C-D4B3-54F9ABDF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45B0E6-5795-6F97-7932-13D826A5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1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1D017-2E68-1AF4-CD34-129AC2DCD624}"/>
              </a:ext>
            </a:extLst>
          </p:cNvPr>
          <p:cNvSpPr txBox="1"/>
          <p:nvPr/>
        </p:nvSpPr>
        <p:spPr>
          <a:xfrm>
            <a:off x="5149266" y="3136612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3</a:t>
            </a:r>
          </a:p>
        </p:txBody>
      </p:sp>
    </p:spTree>
    <p:extLst>
      <p:ext uri="{BB962C8B-B14F-4D97-AF65-F5344CB8AC3E}">
        <p14:creationId xmlns:p14="http://schemas.microsoft.com/office/powerpoint/2010/main" val="40294215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19</Words>
  <Application>Microsoft Macintosh PowerPoint</Application>
  <PresentationFormat>Широкоэкранный</PresentationFormat>
  <Paragraphs>12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Команда: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Команда:</dc:title>
  <dc:creator>Даниил Батманов</dc:creator>
  <cp:lastModifiedBy>Microsoft Office User</cp:lastModifiedBy>
  <cp:revision>4</cp:revision>
  <dcterms:created xsi:type="dcterms:W3CDTF">2022-10-25T17:01:49Z</dcterms:created>
  <dcterms:modified xsi:type="dcterms:W3CDTF">2022-10-26T08:38:41Z</dcterms:modified>
</cp:coreProperties>
</file>